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embeddedFontLst>
    <p:embeddedFont>
      <p:font typeface="Nunito"/>
      <p:regular r:id="rId9"/>
      <p:bold r:id="rId10"/>
      <p:italic r:id="rId11"/>
      <p:boldItalic r:id="rId12"/>
    </p:embeddedFont>
    <p:embeddedFont>
      <p:font typeface="Maven Pro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unito-italic.fntdata"/><Relationship Id="rId10" Type="http://schemas.openxmlformats.org/officeDocument/2006/relationships/font" Target="fonts/Nunito-bold.fntdata"/><Relationship Id="rId13" Type="http://schemas.openxmlformats.org/officeDocument/2006/relationships/font" Target="fonts/MavenPro-regular.fntdata"/><Relationship Id="rId12" Type="http://schemas.openxmlformats.org/officeDocument/2006/relationships/font" Target="fonts/Nuni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Nunito-regular.fntdata"/><Relationship Id="rId14" Type="http://schemas.openxmlformats.org/officeDocument/2006/relationships/font" Target="fonts/MavenPr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Shape 46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Shape 268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Shape 27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Shape 82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Shape 10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Shape 131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Shape 132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Shape 133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Shape 139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spcBef>
                <a:spcPts val="0"/>
              </a:spcBef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spcBef>
                <a:spcPts val="0"/>
              </a:spcBef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spcBef>
                <a:spcPts val="0"/>
              </a:spcBef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spcBef>
                <a:spcPts val="0"/>
              </a:spcBef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spcBef>
                <a:spcPts val="0"/>
              </a:spcBef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spcBef>
                <a:spcPts val="0"/>
              </a:spcBef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spcBef>
                <a:spcPts val="0"/>
              </a:spcBef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spcBef>
                <a:spcPts val="0"/>
              </a:spcBef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8.png"/><Relationship Id="rId7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rive.google.com/file/d/0B0C8qTeVXszudWF3Yy1taEVybVE/view" TargetMode="Externa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Nuclear </a:t>
            </a:r>
            <a:r>
              <a:rPr lang="en"/>
              <a:t>Fusion</a:t>
            </a:r>
            <a:endParaRPr/>
          </a:p>
        </p:txBody>
      </p:sp>
      <p:sp>
        <p:nvSpPr>
          <p:cNvPr id="278" name="Shape 278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Ryan BIbby and Gadiel Muniz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advantages</a:t>
            </a:r>
            <a:r>
              <a:rPr lang="en"/>
              <a:t> </a:t>
            </a:r>
            <a:endParaRPr/>
          </a:p>
        </p:txBody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is a safer way to get power and damages the </a:t>
            </a:r>
            <a:r>
              <a:rPr lang="en"/>
              <a:t>environment</a:t>
            </a:r>
            <a:r>
              <a:rPr lang="en"/>
              <a:t> </a:t>
            </a:r>
            <a:r>
              <a:rPr lang="en"/>
              <a:t>than</a:t>
            </a:r>
            <a:r>
              <a:rPr lang="en"/>
              <a:t> other power sources.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The power can last a lot </a:t>
            </a:r>
            <a:r>
              <a:rPr lang="en"/>
              <a:t>longer</a:t>
            </a:r>
            <a:r>
              <a:rPr lang="en"/>
              <a:t> than most power sources.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we did have nuclear fusion and  something were to go wrong it would not </a:t>
            </a:r>
            <a:r>
              <a:rPr lang="en"/>
              <a:t>blow up</a:t>
            </a:r>
            <a:r>
              <a:rPr lang="en"/>
              <a:t> like a nuclear </a:t>
            </a:r>
            <a:r>
              <a:rPr lang="en"/>
              <a:t>power plant. 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there ever was a leak it would just be helium so no danger to the atmosphere or surrounding area </a:t>
            </a:r>
            <a:endParaRPr/>
          </a:p>
        </p:txBody>
      </p:sp>
      <p:pic>
        <p:nvPicPr>
          <p:cNvPr id="285" name="Shape 2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475" y="3705325"/>
            <a:ext cx="3268250" cy="136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Shape 2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3171" y="369234"/>
            <a:ext cx="1457950" cy="145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Shape 2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3350" y="3442150"/>
            <a:ext cx="2113301" cy="158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Shape 28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94024" y="3404049"/>
            <a:ext cx="2675024" cy="150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Shape 28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10950" y="1057550"/>
            <a:ext cx="2300951" cy="93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Nuclear </a:t>
            </a:r>
            <a:r>
              <a:rPr lang="en"/>
              <a:t>fusion</a:t>
            </a:r>
            <a:r>
              <a:rPr lang="en"/>
              <a:t> is a </a:t>
            </a:r>
            <a:r>
              <a:rPr lang="en"/>
              <a:t>thermonuclear</a:t>
            </a:r>
            <a:r>
              <a:rPr lang="en"/>
              <a:t> </a:t>
            </a:r>
            <a:r>
              <a:rPr lang="en"/>
              <a:t>process, this means the temperature for the reaction take place is so hot that the electrons are stripped of the nucleus.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They have to be moving very fast to fuse the nuclei together, to get them moving that fast it has to be 14,000,000 decrees celcius.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There are two types of fusion reactors today; magnetic confinement and inertial confinement(lasers). 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Once we achieve stable, constant nuclear fusion one glass of sea water could power as much as one 50 pound barrel of Uranium with no waste at all.    </a:t>
            </a:r>
            <a:endParaRPr/>
          </a:p>
        </p:txBody>
      </p:sp>
      <p:pic>
        <p:nvPicPr>
          <p:cNvPr id="296" name="Shape 2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8525" y="253075"/>
            <a:ext cx="2936350" cy="169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Shape 2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3100" y="3898457"/>
            <a:ext cx="3072151" cy="124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Shape 2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9600" y="3719799"/>
            <a:ext cx="1117998" cy="1245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Shape 2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100" y="1121975"/>
            <a:ext cx="1653000" cy="92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lang="en"/>
              <a:t>video</a:t>
            </a:r>
            <a:r>
              <a:rPr lang="en"/>
              <a:t> </a:t>
            </a:r>
            <a:r>
              <a:rPr lang="en"/>
              <a:t>explaining</a:t>
            </a:r>
            <a:r>
              <a:rPr lang="en"/>
              <a:t> it</a:t>
            </a:r>
            <a:endParaRPr/>
          </a:p>
        </p:txBody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Shape 306" title="Fusion Power Explained – Future or Failure.mp4">
            <a:hlinkClick r:id="rId3"/>
          </p:cNvPr>
          <p:cNvSpPr/>
          <p:nvPr/>
        </p:nvSpPr>
        <p:spPr>
          <a:xfrm>
            <a:off x="1670700" y="1242075"/>
            <a:ext cx="5586725" cy="3901425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